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0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5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5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1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0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1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7620-020A-4103-A7F8-0AF22422104E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ED12-2221-4280-83A1-3178B5927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8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POC Pictures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Lancy</a:t>
            </a:r>
            <a:r>
              <a:rPr lang="en-US" dirty="0"/>
              <a:t> Lin</a:t>
            </a:r>
          </a:p>
          <a:p>
            <a:r>
              <a:rPr lang="en-US" dirty="0"/>
              <a:t>6/19/2017</a:t>
            </a:r>
          </a:p>
        </p:txBody>
      </p:sp>
    </p:spTree>
    <p:extLst>
      <p:ext uri="{BB962C8B-B14F-4D97-AF65-F5344CB8AC3E}">
        <p14:creationId xmlns:p14="http://schemas.microsoft.com/office/powerpoint/2010/main" val="194105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40" y="2259161"/>
            <a:ext cx="4324345" cy="2974575"/>
          </a:xfrm>
          <a:prstGeom prst="rect">
            <a:avLst/>
          </a:prstGeom>
        </p:spPr>
      </p:pic>
      <p:pic>
        <p:nvPicPr>
          <p:cNvPr id="26" name="Picture 25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8751" r="34167" b="22501"/>
          <a:stretch>
            <a:fillRect/>
          </a:stretch>
        </p:blipFill>
        <p:spPr bwMode="auto">
          <a:xfrm>
            <a:off x="6707776" y="2259161"/>
            <a:ext cx="2974574" cy="297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71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054628" y="1467333"/>
            <a:ext cx="7336084" cy="4006399"/>
            <a:chOff x="2054628" y="1467333"/>
            <a:chExt cx="7336084" cy="40063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628" y="1467334"/>
              <a:ext cx="5528827" cy="400639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613599" y="1467333"/>
              <a:ext cx="1777113" cy="3996351"/>
              <a:chOff x="7613599" y="1467333"/>
              <a:chExt cx="1777113" cy="39963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r="54472"/>
              <a:stretch/>
            </p:blipFill>
            <p:spPr>
              <a:xfrm>
                <a:off x="7613599" y="3460485"/>
                <a:ext cx="1777113" cy="20031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54034"/>
              <a:stretch/>
            </p:blipFill>
            <p:spPr>
              <a:xfrm>
                <a:off x="7613599" y="1467333"/>
                <a:ext cx="1777113" cy="19841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2706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7508529" y="1777634"/>
            <a:ext cx="1987163" cy="3200399"/>
            <a:chOff x="11602842" y="-559285"/>
            <a:chExt cx="3076182" cy="49543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3" t="1534" r="8863" b="19901"/>
            <a:stretch/>
          </p:blipFill>
          <p:spPr>
            <a:xfrm>
              <a:off x="11602842" y="1107242"/>
              <a:ext cx="3076182" cy="16664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7" r="9243" b="21606"/>
            <a:stretch/>
          </p:blipFill>
          <p:spPr>
            <a:xfrm>
              <a:off x="11603613" y="-559285"/>
              <a:ext cx="3075411" cy="1666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6" t="1298" r="11045" b="20509"/>
            <a:stretch/>
          </p:blipFill>
          <p:spPr>
            <a:xfrm>
              <a:off x="11602842" y="2773708"/>
              <a:ext cx="3076182" cy="16213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90" y="1777634"/>
            <a:ext cx="48006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470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49845" y="1772711"/>
            <a:ext cx="6525203" cy="3091528"/>
            <a:chOff x="15762667" y="24584976"/>
            <a:chExt cx="6398145" cy="3079189"/>
          </a:xfrm>
        </p:grpSpPr>
        <p:grpSp>
          <p:nvGrpSpPr>
            <p:cNvPr id="6" name="Group 5"/>
            <p:cNvGrpSpPr/>
            <p:nvPr/>
          </p:nvGrpSpPr>
          <p:grpSpPr>
            <a:xfrm>
              <a:off x="15762667" y="24584976"/>
              <a:ext cx="3191144" cy="3077533"/>
              <a:chOff x="16135375" y="18689243"/>
              <a:chExt cx="3856790" cy="376703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21833" r="23754" b="6332"/>
              <a:stretch/>
            </p:blipFill>
            <p:spPr>
              <a:xfrm>
                <a:off x="16135375" y="18712971"/>
                <a:ext cx="3856790" cy="37433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144020" y="18689243"/>
                <a:ext cx="1990176" cy="666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Before 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8955886" y="24587574"/>
              <a:ext cx="3204926" cy="3076591"/>
              <a:chOff x="23776356" y="20290933"/>
              <a:chExt cx="3873446" cy="376587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21912" r="23355" b="6281"/>
              <a:stretch/>
            </p:blipFill>
            <p:spPr>
              <a:xfrm>
                <a:off x="23776356" y="20311467"/>
                <a:ext cx="3873446" cy="37453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3877581" y="20290933"/>
                <a:ext cx="1727549" cy="666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After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94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Website POC Pictures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8</cp:revision>
  <dcterms:created xsi:type="dcterms:W3CDTF">2017-06-19T07:23:16Z</dcterms:created>
  <dcterms:modified xsi:type="dcterms:W3CDTF">2017-06-19T08:32:14Z</dcterms:modified>
</cp:coreProperties>
</file>